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13176"/>
            <a:ext cx="2322780" cy="88211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Черникова М.В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352928" cy="3816424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Проект </a:t>
            </a:r>
            <a:b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«Сундучок семейных игр»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5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164165" cy="1022978"/>
          </a:xfrm>
        </p:spPr>
        <p:txBody>
          <a:bodyPr/>
          <a:lstStyle/>
          <a:p>
            <a:pPr algn="l"/>
            <a:r>
              <a:rPr lang="ru-RU" i="1" u="sng" dirty="0" smtClean="0">
                <a:solidFill>
                  <a:schemeClr val="accent6"/>
                </a:solidFill>
              </a:rPr>
              <a:t>Цель проекта</a:t>
            </a:r>
            <a:endParaRPr lang="ru-RU" i="1" u="sng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992888" cy="3384375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дошкольников отношения к своей семье как ценности.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совместно с детьми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приготовили свои любимые семейные игры,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которые дети играют дома вместе со своими родителями, братьями и сестрами.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2009160"/>
          </a:xfrm>
        </p:spPr>
        <p:txBody>
          <a:bodyPr/>
          <a:lstStyle/>
          <a:p>
            <a:pPr algn="l"/>
            <a:r>
              <a:rPr lang="ru-RU" sz="3600" dirty="0" smtClean="0"/>
              <a:t>Дети рассказали про свои любимые семейные игры 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3120"/>
            <a:ext cx="3096344" cy="38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4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6912768" cy="99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Рассказ и показ совместных игр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1838"/>
            <a:ext cx="3147763" cy="392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731838"/>
            <a:ext cx="3121396" cy="384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8604447" cy="1649120"/>
          </a:xfrm>
        </p:spPr>
        <p:txBody>
          <a:bodyPr/>
          <a:lstStyle/>
          <a:p>
            <a:pPr algn="l"/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>Ценность семьи раскрывалась через чтение рассказов В.А. Осеевой «Сыновья» и Л. Н. Толстого «Отец и сыновья», просмотр мультфильмов 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«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>Яблочки-пятки» и «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Праздник.</a:t>
            </a:r>
            <a:endParaRPr lang="ru-RU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4" y="767262"/>
            <a:ext cx="3943697" cy="301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7079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78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7592631" cy="1143000"/>
          </a:xfrm>
        </p:spPr>
        <p:txBody>
          <a:bodyPr/>
          <a:lstStyle/>
          <a:p>
            <a:pPr algn="ctr"/>
            <a:r>
              <a:rPr lang="ru-RU" sz="3200" dirty="0" smtClean="0"/>
              <a:t>Родительница провела мастер класс «Настольные игры»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1" y="731838"/>
            <a:ext cx="294126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3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07936"/>
            <a:ext cx="6758136" cy="889416"/>
          </a:xfrm>
        </p:spPr>
        <p:txBody>
          <a:bodyPr/>
          <a:lstStyle/>
          <a:p>
            <a:pPr algn="ctr"/>
            <a:r>
              <a:rPr lang="ru-RU" sz="3600" dirty="0" smtClean="0"/>
              <a:t>Игры на мастер классе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5904656" cy="5400600"/>
          </a:xfrm>
        </p:spPr>
      </p:pic>
    </p:spTree>
    <p:extLst>
      <p:ext uri="{BB962C8B-B14F-4D97-AF65-F5344CB8AC3E}">
        <p14:creationId xmlns:p14="http://schemas.microsoft.com/office/powerpoint/2010/main" val="310607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416824" cy="1143000"/>
          </a:xfrm>
        </p:spPr>
        <p:txBody>
          <a:bodyPr/>
          <a:lstStyle/>
          <a:p>
            <a:pPr algn="ctr"/>
            <a:r>
              <a:rPr lang="ru-RU" sz="3200" dirty="0" smtClean="0"/>
              <a:t>Изготовление открыток ко Дню матери.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30288"/>
            <a:ext cx="6669360" cy="3262808"/>
          </a:xfrm>
        </p:spPr>
      </p:pic>
    </p:spTree>
    <p:extLst>
      <p:ext uri="{BB962C8B-B14F-4D97-AF65-F5344CB8AC3E}">
        <p14:creationId xmlns:p14="http://schemas.microsoft.com/office/powerpoint/2010/main" val="25237895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103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Проект  «Сундучок семейных игр»</vt:lpstr>
      <vt:lpstr>Цель проекта</vt:lpstr>
      <vt:lpstr>Дети рассказали про свои любимые семейные игры  </vt:lpstr>
      <vt:lpstr>Рассказ и показ совместных игр </vt:lpstr>
      <vt:lpstr>Ценность семьи раскрывалась через чтение рассказов В.А. Осеевой «Сыновья» и Л. Н. Толстого «Отец и сыновья», просмотр мультфильмов «Яблочки-пятки» и «Праздник.</vt:lpstr>
      <vt:lpstr>Родительница провела мастер класс «Настольные игры»</vt:lpstr>
      <vt:lpstr>Игры на мастер классе</vt:lpstr>
      <vt:lpstr>Изготовление открыток ко Дню матери.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«Сундучок семейных игр»</dc:title>
  <dc:creator>79538</dc:creator>
  <cp:lastModifiedBy>79538</cp:lastModifiedBy>
  <cp:revision>11</cp:revision>
  <dcterms:created xsi:type="dcterms:W3CDTF">2023-11-27T07:14:16Z</dcterms:created>
  <dcterms:modified xsi:type="dcterms:W3CDTF">2023-12-01T03:55:54Z</dcterms:modified>
</cp:coreProperties>
</file>