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28.jpeg" ContentType="image/jpeg"/>
  <Override PartName="/ppt/media/image27.jpeg" ContentType="image/jpeg"/>
  <Override PartName="/ppt/media/image26.jpeg" ContentType="image/jpeg"/>
  <Override PartName="/ppt/media/image25.jpeg" ContentType="image/jpeg"/>
  <Override PartName="/ppt/media/image24.jpeg" ContentType="image/jpeg"/>
  <Override PartName="/ppt/media/image23.jpeg" ContentType="image/jpeg"/>
  <Override PartName="/ppt/media/image22.jpeg" ContentType="image/jpeg"/>
  <Override PartName="/ppt/media/image21.jpeg" ContentType="image/jpeg"/>
  <Override PartName="/ppt/media/image20.jpeg" ContentType="image/jpeg"/>
  <Override PartName="/ppt/media/image18.png" ContentType="image/png"/>
  <Override PartName="/ppt/media/image7.jpeg" ContentType="image/jpeg"/>
  <Override PartName="/ppt/media/image4.jpeg" ContentType="image/jpeg"/>
  <Override PartName="/ppt/media/image1.jpeg" ContentType="image/jpeg"/>
  <Override PartName="/ppt/media/image5.png" ContentType="image/png"/>
  <Override PartName="/ppt/media/image8.png" ContentType="image/png"/>
  <Override PartName="/ppt/media/image2.png" ContentType="image/png"/>
  <Override PartName="/ppt/media/image6.gif" ContentType="image/gif"/>
  <Override PartName="/ppt/media/image3.gif" ContentType="image/gif"/>
  <Override PartName="/ppt/media/image9.gif" ContentType="image/gif"/>
  <Override PartName="/ppt/media/image19.jpeg" ContentType="image/jpeg"/>
  <Override PartName="/ppt/media/image17.jpeg" ContentType="image/jpeg"/>
  <Override PartName="/ppt/media/image14.jpeg" ContentType="image/jpeg"/>
  <Override PartName="/ppt/media/image15.jpeg" ContentType="image/jpeg"/>
  <Override PartName="/ppt/media/image13.jpeg" ContentType="image/jpeg"/>
  <Override PartName="/ppt/media/image10.jpeg" ContentType="image/jpeg"/>
  <Override PartName="/ppt/media/image11.jpeg" ContentType="image/jpeg"/>
  <Override PartName="/ppt/media/image12.jpeg" ContentType="image/jpeg"/>
  <Override PartName="/ppt/media/image16.jpeg" ContentType="image/jpe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26" name="PlaceHolder 2"/>
          <p:cNvSpPr>
            <a:spLocks noGrp="1"/>
          </p:cNvSpPr>
          <p:nvPr>
            <p:ph type="body"/>
          </p:nvPr>
        </p:nvSpPr>
        <p:spPr>
          <a:xfrm>
            <a:off x="457200" y="120348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27" name="PlaceHolder 3"/>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29"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1"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2" name="PlaceHolder 5"/>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34" name="PlaceHolder 2"/>
          <p:cNvSpPr>
            <a:spLocks noGrp="1"/>
          </p:cNvSpPr>
          <p:nvPr>
            <p:ph type="body"/>
          </p:nvPr>
        </p:nvSpPr>
        <p:spPr>
          <a:xfrm>
            <a:off x="45720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5" name="PlaceHolder 3"/>
          <p:cNvSpPr>
            <a:spLocks noGrp="1"/>
          </p:cNvSpPr>
          <p:nvPr>
            <p:ph type="body"/>
          </p:nvPr>
        </p:nvSpPr>
        <p:spPr>
          <a:xfrm>
            <a:off x="323964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6" name="PlaceHolder 4"/>
          <p:cNvSpPr>
            <a:spLocks noGrp="1"/>
          </p:cNvSpPr>
          <p:nvPr>
            <p:ph type="body"/>
          </p:nvPr>
        </p:nvSpPr>
        <p:spPr>
          <a:xfrm>
            <a:off x="602208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7" name="PlaceHolder 5"/>
          <p:cNvSpPr>
            <a:spLocks noGrp="1"/>
          </p:cNvSpPr>
          <p:nvPr>
            <p:ph type="body"/>
          </p:nvPr>
        </p:nvSpPr>
        <p:spPr>
          <a:xfrm>
            <a:off x="45720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8" name="PlaceHolder 6"/>
          <p:cNvSpPr>
            <a:spLocks noGrp="1"/>
          </p:cNvSpPr>
          <p:nvPr>
            <p:ph type="body"/>
          </p:nvPr>
        </p:nvSpPr>
        <p:spPr>
          <a:xfrm>
            <a:off x="323964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39" name="PlaceHolder 7"/>
          <p:cNvSpPr>
            <a:spLocks noGrp="1"/>
          </p:cNvSpPr>
          <p:nvPr>
            <p:ph type="body"/>
          </p:nvPr>
        </p:nvSpPr>
        <p:spPr>
          <a:xfrm>
            <a:off x="602208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5"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9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93" name="PlaceHolder 2"/>
          <p:cNvSpPr>
            <a:spLocks noGrp="1"/>
          </p:cNvSpPr>
          <p:nvPr>
            <p:ph type="body"/>
          </p:nvPr>
        </p:nvSpPr>
        <p:spPr>
          <a:xfrm>
            <a:off x="457200" y="1203480"/>
            <a:ext cx="822924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95"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7" name="PlaceHolder 2"/>
          <p:cNvSpPr>
            <a:spLocks noGrp="1"/>
          </p:cNvSpPr>
          <p:nvPr>
            <p:ph type="body"/>
          </p:nvPr>
        </p:nvSpPr>
        <p:spPr>
          <a:xfrm>
            <a:off x="457200" y="1203480"/>
            <a:ext cx="822924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00"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01"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2"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04"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5"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06" name="PlaceHolder 4"/>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08"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09"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10" name="PlaceHolder 4"/>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12" name="PlaceHolder 2"/>
          <p:cNvSpPr>
            <a:spLocks noGrp="1"/>
          </p:cNvSpPr>
          <p:nvPr>
            <p:ph type="body"/>
          </p:nvPr>
        </p:nvSpPr>
        <p:spPr>
          <a:xfrm>
            <a:off x="457200" y="120348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13" name="PlaceHolder 3"/>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15"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16"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17"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18" name="PlaceHolder 5"/>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20" name="PlaceHolder 2"/>
          <p:cNvSpPr>
            <a:spLocks noGrp="1"/>
          </p:cNvSpPr>
          <p:nvPr>
            <p:ph type="body"/>
          </p:nvPr>
        </p:nvSpPr>
        <p:spPr>
          <a:xfrm>
            <a:off x="45720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21" name="PlaceHolder 3"/>
          <p:cNvSpPr>
            <a:spLocks noGrp="1"/>
          </p:cNvSpPr>
          <p:nvPr>
            <p:ph type="body"/>
          </p:nvPr>
        </p:nvSpPr>
        <p:spPr>
          <a:xfrm>
            <a:off x="323964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22" name="PlaceHolder 4"/>
          <p:cNvSpPr>
            <a:spLocks noGrp="1"/>
          </p:cNvSpPr>
          <p:nvPr>
            <p:ph type="body"/>
          </p:nvPr>
        </p:nvSpPr>
        <p:spPr>
          <a:xfrm>
            <a:off x="6022080" y="120348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23" name="PlaceHolder 5"/>
          <p:cNvSpPr>
            <a:spLocks noGrp="1"/>
          </p:cNvSpPr>
          <p:nvPr>
            <p:ph type="body"/>
          </p:nvPr>
        </p:nvSpPr>
        <p:spPr>
          <a:xfrm>
            <a:off x="45720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24" name="PlaceHolder 6"/>
          <p:cNvSpPr>
            <a:spLocks noGrp="1"/>
          </p:cNvSpPr>
          <p:nvPr>
            <p:ph type="body"/>
          </p:nvPr>
        </p:nvSpPr>
        <p:spPr>
          <a:xfrm>
            <a:off x="323964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25" name="PlaceHolder 7"/>
          <p:cNvSpPr>
            <a:spLocks noGrp="1"/>
          </p:cNvSpPr>
          <p:nvPr>
            <p:ph type="body"/>
          </p:nvPr>
        </p:nvSpPr>
        <p:spPr>
          <a:xfrm>
            <a:off x="6022080" y="2761920"/>
            <a:ext cx="26496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9"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10"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4"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15" name="PlaceHolder 3"/>
          <p:cNvSpPr>
            <a:spLocks noGrp="1"/>
          </p:cNvSpPr>
          <p:nvPr>
            <p:ph type="body"/>
          </p:nvPr>
        </p:nvSpPr>
        <p:spPr>
          <a:xfrm>
            <a:off x="467424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16" name="PlaceHolder 4"/>
          <p:cNvSpPr>
            <a:spLocks noGrp="1"/>
          </p:cNvSpPr>
          <p:nvPr>
            <p:ph type="body"/>
          </p:nvPr>
        </p:nvSpPr>
        <p:spPr>
          <a:xfrm>
            <a:off x="45720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18" name="PlaceHolder 2"/>
          <p:cNvSpPr>
            <a:spLocks noGrp="1"/>
          </p:cNvSpPr>
          <p:nvPr>
            <p:ph type="body"/>
          </p:nvPr>
        </p:nvSpPr>
        <p:spPr>
          <a:xfrm>
            <a:off x="457200" y="1203480"/>
            <a:ext cx="4015800" cy="2982960"/>
          </a:xfrm>
          <a:prstGeom prst="rect">
            <a:avLst/>
          </a:prstGeom>
        </p:spPr>
        <p:txBody>
          <a:bodyPr lIns="0" rIns="0" tIns="0" bIns="0">
            <a:normAutofit/>
          </a:bodyPr>
          <a:p>
            <a:endParaRPr b="0" lang="ru-RU" sz="3200" spc="-1" strike="noStrike">
              <a:solidFill>
                <a:srgbClr val="000000"/>
              </a:solidFill>
              <a:latin typeface="Calibri"/>
            </a:endParaRPr>
          </a:p>
        </p:txBody>
      </p:sp>
      <p:sp>
        <p:nvSpPr>
          <p:cNvPr id="19"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20" name="PlaceHolder 4"/>
          <p:cNvSpPr>
            <a:spLocks noGrp="1"/>
          </p:cNvSpPr>
          <p:nvPr>
            <p:ph type="body"/>
          </p:nvPr>
        </p:nvSpPr>
        <p:spPr>
          <a:xfrm>
            <a:off x="4674240" y="276192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rIns="0" tIns="0" bIns="0" anchor="ctr"/>
          <a:p>
            <a:endParaRPr b="0" lang="ru-RU" sz="1800" spc="-1" strike="noStrike">
              <a:solidFill>
                <a:srgbClr val="000000"/>
              </a:solidFill>
              <a:latin typeface="Calibri"/>
            </a:endParaRPr>
          </a:p>
        </p:txBody>
      </p:sp>
      <p:sp>
        <p:nvSpPr>
          <p:cNvPr id="22" name="PlaceHolder 2"/>
          <p:cNvSpPr>
            <a:spLocks noGrp="1"/>
          </p:cNvSpPr>
          <p:nvPr>
            <p:ph type="body"/>
          </p:nvPr>
        </p:nvSpPr>
        <p:spPr>
          <a:xfrm>
            <a:off x="45720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23" name="PlaceHolder 3"/>
          <p:cNvSpPr>
            <a:spLocks noGrp="1"/>
          </p:cNvSpPr>
          <p:nvPr>
            <p:ph type="body"/>
          </p:nvPr>
        </p:nvSpPr>
        <p:spPr>
          <a:xfrm>
            <a:off x="4674240" y="1203480"/>
            <a:ext cx="4015800" cy="1422720"/>
          </a:xfrm>
          <a:prstGeom prst="rect">
            <a:avLst/>
          </a:prstGeom>
        </p:spPr>
        <p:txBody>
          <a:bodyPr lIns="0" rIns="0" tIns="0" bIns="0">
            <a:normAutofit/>
          </a:bodyPr>
          <a:p>
            <a:endParaRPr b="0" lang="ru-RU" sz="3200" spc="-1" strike="noStrike">
              <a:solidFill>
                <a:srgbClr val="000000"/>
              </a:solidFill>
              <a:latin typeface="Calibri"/>
            </a:endParaRPr>
          </a:p>
        </p:txBody>
      </p:sp>
      <p:sp>
        <p:nvSpPr>
          <p:cNvPr id="24" name="PlaceHolder 4"/>
          <p:cNvSpPr>
            <a:spLocks noGrp="1"/>
          </p:cNvSpPr>
          <p:nvPr>
            <p:ph type="body"/>
          </p:nvPr>
        </p:nvSpPr>
        <p:spPr>
          <a:xfrm>
            <a:off x="457200" y="2761920"/>
            <a:ext cx="8229240" cy="1422720"/>
          </a:xfrm>
          <a:prstGeom prst="rect">
            <a:avLst/>
          </a:prstGeom>
        </p:spPr>
        <p:txBody>
          <a:bodyPr lIns="0" rIns="0" tIns="0" bIns="0">
            <a:normAutofit/>
          </a:bodyPr>
          <a:p>
            <a:endParaRPr b="0" lang="ru-RU"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74000"/>
          </a:blip>
          <a:stretch>
            <a:fillRect/>
          </a:stretch>
        </a:blipFill>
      </p:bgPr>
    </p:bg>
    <p:spTree>
      <p:nvGrpSpPr>
        <p:cNvPr id="1" name=""/>
        <p:cNvGrpSpPr/>
        <p:nvPr/>
      </p:nvGrpSpPr>
      <p:grpSpPr>
        <a:xfrm>
          <a:off x="0" y="0"/>
          <a:ext cx="0" cy="0"/>
          <a:chOff x="0" y="0"/>
          <a:chExt cx="0" cy="0"/>
        </a:xfrm>
      </p:grpSpPr>
      <p:pic>
        <p:nvPicPr>
          <p:cNvPr id="0" name="Рисунок 3" descr=""/>
          <p:cNvPicPr/>
          <p:nvPr/>
        </p:nvPicPr>
        <p:blipFill>
          <a:blip r:embed="rId3">
            <a:lum bright="70000" contrast="-70000"/>
          </a:blip>
          <a:stretch/>
        </p:blipFill>
        <p:spPr>
          <a:xfrm>
            <a:off x="2490480" y="483480"/>
            <a:ext cx="4313160" cy="4313160"/>
          </a:xfrm>
          <a:prstGeom prst="rect">
            <a:avLst/>
          </a:prstGeom>
          <a:ln>
            <a:noFill/>
          </a:ln>
          <a:effectLst>
            <a:softEdge rad="12700"/>
          </a:effectLst>
        </p:spPr>
      </p:pic>
      <p:sp>
        <p:nvSpPr>
          <p:cNvPr id="1" name="CustomShape 1"/>
          <p:cNvSpPr/>
          <p:nvPr/>
        </p:nvSpPr>
        <p:spPr>
          <a:xfrm>
            <a:off x="0" y="0"/>
            <a:ext cx="9143640" cy="5143320"/>
          </a:xfrm>
          <a:prstGeom prst="frame">
            <a:avLst>
              <a:gd name="adj1" fmla="val 3797"/>
            </a:avLst>
          </a:prstGeom>
          <a:blipFill rotWithShape="0">
            <a:blip r:embed="rId4"/>
            <a:stretch>
              <a:fillRect/>
            </a:stretch>
          </a:blip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sp>
        <p:nvSpPr>
          <p:cNvPr id="2" name="PlaceHolder 2"/>
          <p:cNvSpPr>
            <a:spLocks noGrp="1"/>
          </p:cNvSpPr>
          <p:nvPr>
            <p:ph type="title"/>
          </p:nvPr>
        </p:nvSpPr>
        <p:spPr>
          <a:xfrm>
            <a:off x="685800" y="1597680"/>
            <a:ext cx="7772040" cy="1102320"/>
          </a:xfrm>
          <a:prstGeom prst="rect">
            <a:avLst/>
          </a:prstGeom>
        </p:spPr>
        <p:txBody>
          <a:bodyPr anchor="ctr"/>
          <a:p>
            <a:pPr algn="ctr">
              <a:lnSpc>
                <a:spcPct val="100000"/>
              </a:lnSpc>
            </a:pPr>
            <a:r>
              <a:rPr b="0" lang="ru-RU" sz="4400" spc="-1" strike="noStrike">
                <a:solidFill>
                  <a:srgbClr val="000000"/>
                </a:solidFill>
                <a:latin typeface="Calibri"/>
              </a:rPr>
              <a:t>Образец </a:t>
            </a:r>
            <a:r>
              <a:rPr b="0" lang="ru-RU" sz="4400" spc="-1" strike="noStrike">
                <a:solidFill>
                  <a:srgbClr val="000000"/>
                </a:solidFill>
                <a:latin typeface="Calibri"/>
              </a:rPr>
              <a:t>заголовка</a:t>
            </a:r>
            <a:endParaRPr b="0" lang="ru-RU" sz="4400" spc="-1" strike="noStrike">
              <a:solidFill>
                <a:srgbClr val="000000"/>
              </a:solidFill>
              <a:latin typeface="Calibri"/>
            </a:endParaRPr>
          </a:p>
        </p:txBody>
      </p:sp>
      <p:sp>
        <p:nvSpPr>
          <p:cNvPr id="3"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50000"/>
          </a:blip>
          <a:stretch>
            <a:fillRect/>
          </a:stretch>
        </a:blipFill>
      </p:bgPr>
    </p:bg>
    <p:spTree>
      <p:nvGrpSpPr>
        <p:cNvPr id="1" name=""/>
        <p:cNvGrpSpPr/>
        <p:nvPr/>
      </p:nvGrpSpPr>
      <p:grpSpPr>
        <a:xfrm>
          <a:off x="0" y="0"/>
          <a:ext cx="0" cy="0"/>
          <a:chOff x="0" y="0"/>
          <a:chExt cx="0" cy="0"/>
        </a:xfrm>
      </p:grpSpPr>
      <p:pic>
        <p:nvPicPr>
          <p:cNvPr id="40" name="Рисунок 3" descr=""/>
          <p:cNvPicPr/>
          <p:nvPr/>
        </p:nvPicPr>
        <p:blipFill>
          <a:blip r:embed="rId3">
            <a:lum bright="70000" contrast="-70000"/>
          </a:blip>
          <a:stretch/>
        </p:blipFill>
        <p:spPr>
          <a:xfrm>
            <a:off x="2490480" y="483480"/>
            <a:ext cx="4313160" cy="4313160"/>
          </a:xfrm>
          <a:prstGeom prst="rect">
            <a:avLst/>
          </a:prstGeom>
          <a:ln>
            <a:noFill/>
          </a:ln>
          <a:effectLst>
            <a:softEdge rad="12700"/>
          </a:effectLst>
        </p:spPr>
      </p:pic>
      <p:sp>
        <p:nvSpPr>
          <p:cNvPr id="41" name="CustomShape 1"/>
          <p:cNvSpPr/>
          <p:nvPr/>
        </p:nvSpPr>
        <p:spPr>
          <a:xfrm>
            <a:off x="0" y="0"/>
            <a:ext cx="9143640" cy="5143320"/>
          </a:xfrm>
          <a:prstGeom prst="frame">
            <a:avLst>
              <a:gd name="adj1" fmla="val 3797"/>
            </a:avLst>
          </a:prstGeom>
          <a:blipFill rotWithShape="0">
            <a:blip r:embed="rId4"/>
            <a:stretch>
              <a:fillRect/>
            </a:stretch>
          </a:blip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sp>
        <p:nvSpPr>
          <p:cNvPr id="42" name="PlaceHolder 2"/>
          <p:cNvSpPr>
            <a:spLocks noGrp="1"/>
          </p:cNvSpPr>
          <p:nvPr>
            <p:ph type="title"/>
          </p:nvPr>
        </p:nvSpPr>
        <p:spPr>
          <a:xfrm>
            <a:off x="457200" y="205920"/>
            <a:ext cx="8229240" cy="856800"/>
          </a:xfrm>
          <a:prstGeom prst="rect">
            <a:avLst/>
          </a:prstGeom>
        </p:spPr>
        <p:txBody>
          <a:bodyPr anchor="ctr"/>
          <a:p>
            <a:pPr algn="ctr">
              <a:lnSpc>
                <a:spcPct val="100000"/>
              </a:lnSpc>
            </a:pPr>
            <a:r>
              <a:rPr b="0" lang="ru-RU" sz="4400" spc="-1" strike="noStrike">
                <a:solidFill>
                  <a:srgbClr val="000000"/>
                </a:solidFill>
                <a:latin typeface="Calibri"/>
              </a:rPr>
              <a:t>Образец заголовка</a:t>
            </a:r>
            <a:endParaRPr b="0" lang="ru-RU" sz="4400" spc="-1" strike="noStrike">
              <a:solidFill>
                <a:srgbClr val="000000"/>
              </a:solidFill>
              <a:latin typeface="Calibri"/>
            </a:endParaRPr>
          </a:p>
        </p:txBody>
      </p:sp>
      <p:sp>
        <p:nvSpPr>
          <p:cNvPr id="43" name="PlaceHolder 3"/>
          <p:cNvSpPr>
            <a:spLocks noGrp="1"/>
          </p:cNvSpPr>
          <p:nvPr>
            <p:ph type="dt"/>
          </p:nvPr>
        </p:nvSpPr>
        <p:spPr>
          <a:xfrm>
            <a:off x="457200" y="4767120"/>
            <a:ext cx="2133360" cy="273600"/>
          </a:xfrm>
          <a:prstGeom prst="rect">
            <a:avLst/>
          </a:prstGeom>
        </p:spPr>
        <p:txBody>
          <a:bodyPr lIns="90000" rIns="90000" tIns="45000" bIns="45000" anchor="ctr"/>
          <a:p>
            <a:pPr>
              <a:lnSpc>
                <a:spcPct val="100000"/>
              </a:lnSpc>
            </a:pPr>
            <a:fld id="{82E911EF-B12D-4ABB-8515-4AF60B2D1A2A}" type="datetime">
              <a:rPr b="0" lang="ru-RU" sz="1800" spc="-1" strike="noStrike">
                <a:solidFill>
                  <a:srgbClr val="000000"/>
                </a:solidFill>
                <a:latin typeface="Calibri"/>
              </a:rPr>
              <a:t>30.1.25</a:t>
            </a:fld>
            <a:endParaRPr b="0" lang="ru-RU" sz="1800" spc="-1" strike="noStrike">
              <a:latin typeface="Times New Roman"/>
            </a:endParaRPr>
          </a:p>
        </p:txBody>
      </p:sp>
      <p:sp>
        <p:nvSpPr>
          <p:cNvPr id="44" name="PlaceHolder 4"/>
          <p:cNvSpPr>
            <a:spLocks noGrp="1"/>
          </p:cNvSpPr>
          <p:nvPr>
            <p:ph type="ftr"/>
          </p:nvPr>
        </p:nvSpPr>
        <p:spPr>
          <a:xfrm>
            <a:off x="3124080" y="4767120"/>
            <a:ext cx="2895120" cy="273600"/>
          </a:xfrm>
          <a:prstGeom prst="rect">
            <a:avLst/>
          </a:prstGeom>
        </p:spPr>
        <p:txBody>
          <a:bodyPr lIns="90000" rIns="90000" tIns="45000" bIns="45000" anchor="ctr"/>
          <a:p>
            <a:endParaRPr b="0" lang="ru-RU" sz="2400" spc="-1" strike="noStrike">
              <a:latin typeface="Times New Roman"/>
            </a:endParaRPr>
          </a:p>
        </p:txBody>
      </p:sp>
      <p:sp>
        <p:nvSpPr>
          <p:cNvPr id="45" name="PlaceHolder 5"/>
          <p:cNvSpPr>
            <a:spLocks noGrp="1"/>
          </p:cNvSpPr>
          <p:nvPr>
            <p:ph type="sldNum"/>
          </p:nvPr>
        </p:nvSpPr>
        <p:spPr>
          <a:xfrm>
            <a:off x="6553080" y="4767120"/>
            <a:ext cx="2133360" cy="273600"/>
          </a:xfrm>
          <a:prstGeom prst="rect">
            <a:avLst/>
          </a:prstGeom>
        </p:spPr>
        <p:txBody>
          <a:bodyPr lIns="90000" rIns="90000" tIns="45000" bIns="45000" anchor="ctr"/>
          <a:p>
            <a:pPr>
              <a:lnSpc>
                <a:spcPct val="100000"/>
              </a:lnSpc>
            </a:pPr>
            <a:fld id="{72FF7913-9D95-46A5-86C4-AADCB822FFC9}" type="slidenum">
              <a:rPr b="0" lang="ru-RU" sz="1800" spc="-1" strike="noStrike">
                <a:solidFill>
                  <a:srgbClr val="000000"/>
                </a:solidFill>
                <a:latin typeface="Calibri"/>
              </a:rPr>
              <a:t>&lt;номер&gt;</a:t>
            </a:fld>
            <a:endParaRPr b="0" lang="ru-RU" sz="1800" spc="-1" strike="noStrike">
              <a:latin typeface="Times New Roman"/>
            </a:endParaRPr>
          </a:p>
        </p:txBody>
      </p:sp>
      <p:sp>
        <p:nvSpPr>
          <p:cNvPr id="46"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alphaModFix amt="50000"/>
          </a:blip>
          <a:stretch>
            <a:fillRect/>
          </a:stretch>
        </a:blipFill>
      </p:bgPr>
    </p:bg>
    <p:spTree>
      <p:nvGrpSpPr>
        <p:cNvPr id="1" name=""/>
        <p:cNvGrpSpPr/>
        <p:nvPr/>
      </p:nvGrpSpPr>
      <p:grpSpPr>
        <a:xfrm>
          <a:off x="0" y="0"/>
          <a:ext cx="0" cy="0"/>
          <a:chOff x="0" y="0"/>
          <a:chExt cx="0" cy="0"/>
        </a:xfrm>
      </p:grpSpPr>
      <p:pic>
        <p:nvPicPr>
          <p:cNvPr id="83" name="Рисунок 3" descr=""/>
          <p:cNvPicPr/>
          <p:nvPr/>
        </p:nvPicPr>
        <p:blipFill>
          <a:blip r:embed="rId3">
            <a:lum bright="70000" contrast="-70000"/>
          </a:blip>
          <a:stretch/>
        </p:blipFill>
        <p:spPr>
          <a:xfrm>
            <a:off x="2490480" y="483480"/>
            <a:ext cx="4313160" cy="4313160"/>
          </a:xfrm>
          <a:prstGeom prst="rect">
            <a:avLst/>
          </a:prstGeom>
          <a:ln>
            <a:noFill/>
          </a:ln>
          <a:effectLst>
            <a:softEdge rad="12700"/>
          </a:effectLst>
        </p:spPr>
      </p:pic>
      <p:sp>
        <p:nvSpPr>
          <p:cNvPr id="84" name="CustomShape 1"/>
          <p:cNvSpPr/>
          <p:nvPr/>
        </p:nvSpPr>
        <p:spPr>
          <a:xfrm>
            <a:off x="0" y="0"/>
            <a:ext cx="9143640" cy="5143320"/>
          </a:xfrm>
          <a:prstGeom prst="frame">
            <a:avLst>
              <a:gd name="adj1" fmla="val 3797"/>
            </a:avLst>
          </a:prstGeom>
          <a:blipFill rotWithShape="0">
            <a:blip r:embed="rId4"/>
            <a:stretch>
              <a:fillRect/>
            </a:stretch>
          </a:blipFill>
          <a:ln>
            <a:noFill/>
          </a:ln>
          <a:scene3d>
            <a:camera prst="orthographicFront"/>
            <a:lightRig dir="t" rig="threePt"/>
          </a:scene3d>
          <a:sp3d/>
        </p:spPr>
        <p:style>
          <a:lnRef idx="2">
            <a:schemeClr val="accent1">
              <a:shade val="50000"/>
            </a:schemeClr>
          </a:lnRef>
          <a:fillRef idx="1">
            <a:schemeClr val="accent1"/>
          </a:fillRef>
          <a:effectRef idx="0">
            <a:schemeClr val="accent1"/>
          </a:effectRef>
          <a:fontRef idx="minor"/>
        </p:style>
      </p:sp>
      <p:sp>
        <p:nvSpPr>
          <p:cNvPr id="85" name="PlaceHolder 2"/>
          <p:cNvSpPr>
            <a:spLocks noGrp="1"/>
          </p:cNvSpPr>
          <p:nvPr>
            <p:ph type="dt"/>
          </p:nvPr>
        </p:nvSpPr>
        <p:spPr>
          <a:xfrm>
            <a:off x="457200" y="4767120"/>
            <a:ext cx="2133360" cy="273600"/>
          </a:xfrm>
          <a:prstGeom prst="rect">
            <a:avLst/>
          </a:prstGeom>
        </p:spPr>
        <p:txBody>
          <a:bodyPr lIns="90000" rIns="90000" tIns="45000" bIns="45000" anchor="ctr"/>
          <a:p>
            <a:pPr>
              <a:lnSpc>
                <a:spcPct val="100000"/>
              </a:lnSpc>
            </a:pPr>
            <a:fld id="{70C2A82B-A06F-4347-A5A5-50FD3407F08A}" type="datetime">
              <a:rPr b="0" lang="ru-RU" sz="1800" spc="-1" strike="noStrike">
                <a:solidFill>
                  <a:srgbClr val="000000"/>
                </a:solidFill>
                <a:latin typeface="Calibri"/>
              </a:rPr>
              <a:t>30.1.25</a:t>
            </a:fld>
            <a:endParaRPr b="0" lang="ru-RU" sz="1800" spc="-1" strike="noStrike">
              <a:latin typeface="Times New Roman"/>
            </a:endParaRPr>
          </a:p>
        </p:txBody>
      </p:sp>
      <p:sp>
        <p:nvSpPr>
          <p:cNvPr id="86" name="PlaceHolder 3"/>
          <p:cNvSpPr>
            <a:spLocks noGrp="1"/>
          </p:cNvSpPr>
          <p:nvPr>
            <p:ph type="ftr"/>
          </p:nvPr>
        </p:nvSpPr>
        <p:spPr>
          <a:xfrm>
            <a:off x="3124080" y="4767120"/>
            <a:ext cx="2895120" cy="273600"/>
          </a:xfrm>
          <a:prstGeom prst="rect">
            <a:avLst/>
          </a:prstGeom>
        </p:spPr>
        <p:txBody>
          <a:bodyPr lIns="90000" rIns="90000" tIns="45000" bIns="45000" anchor="ctr"/>
          <a:p>
            <a:endParaRPr b="0" lang="ru-RU" sz="2400" spc="-1" strike="noStrike">
              <a:latin typeface="Times New Roman"/>
            </a:endParaRPr>
          </a:p>
        </p:txBody>
      </p:sp>
      <p:sp>
        <p:nvSpPr>
          <p:cNvPr id="87" name="PlaceHolder 4"/>
          <p:cNvSpPr>
            <a:spLocks noGrp="1"/>
          </p:cNvSpPr>
          <p:nvPr>
            <p:ph type="sldNum"/>
          </p:nvPr>
        </p:nvSpPr>
        <p:spPr>
          <a:xfrm>
            <a:off x="6553080" y="4767120"/>
            <a:ext cx="2133360" cy="273600"/>
          </a:xfrm>
          <a:prstGeom prst="rect">
            <a:avLst/>
          </a:prstGeom>
        </p:spPr>
        <p:txBody>
          <a:bodyPr lIns="90000" rIns="90000" tIns="45000" bIns="45000" anchor="ctr"/>
          <a:p>
            <a:pPr>
              <a:lnSpc>
                <a:spcPct val="100000"/>
              </a:lnSpc>
            </a:pPr>
            <a:fld id="{466C5285-0E09-4408-BB85-B268211023BA}" type="slidenum">
              <a:rPr b="0" lang="ru-RU" sz="1800" spc="-1" strike="noStrike">
                <a:solidFill>
                  <a:srgbClr val="000000"/>
                </a:solidFill>
                <a:latin typeface="Calibri"/>
              </a:rPr>
              <a:t>&lt;номер&gt;</a:t>
            </a:fld>
            <a:endParaRPr b="0" lang="ru-RU" sz="1800" spc="-1" strike="noStrike">
              <a:latin typeface="Times New Roman"/>
            </a:endParaRPr>
          </a:p>
        </p:txBody>
      </p:sp>
      <p:sp>
        <p:nvSpPr>
          <p:cNvPr id="88" name="PlaceHolder 5"/>
          <p:cNvSpPr>
            <a:spLocks noGrp="1"/>
          </p:cNvSpPr>
          <p:nvPr>
            <p:ph type="title"/>
          </p:nvPr>
        </p:nvSpPr>
        <p:spPr>
          <a:xfrm>
            <a:off x="457200" y="205200"/>
            <a:ext cx="8229240" cy="858600"/>
          </a:xfrm>
          <a:prstGeom prst="rect">
            <a:avLst/>
          </a:prstGeom>
        </p:spPr>
        <p:txBody>
          <a:bodyPr lIns="0" rIns="0" tIns="0" bIns="0" anchor="ctr"/>
          <a:p>
            <a:r>
              <a:rPr b="0" lang="ru-RU" sz="1800" spc="-1" strike="noStrike">
                <a:solidFill>
                  <a:srgbClr val="000000"/>
                </a:solidFill>
                <a:latin typeface="Calibri"/>
              </a:rPr>
              <a:t>Для правки текста заглавия щёлкните мышью</a:t>
            </a:r>
            <a:endParaRPr b="0" lang="ru-RU" sz="1800" spc="-1" strike="noStrike">
              <a:solidFill>
                <a:srgbClr val="000000"/>
              </a:solidFill>
              <a:latin typeface="Calibri"/>
            </a:endParaRPr>
          </a:p>
        </p:txBody>
      </p:sp>
      <p:sp>
        <p:nvSpPr>
          <p:cNvPr id="89"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правки структуры щёлкните мышью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Второй уровень структуры</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Третий уровень структуры</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Четвёртый уровень структуры</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Пятый уровень структуры</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Шестой уровень структуры</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Седьмой уровень структуры</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395640" y="267480"/>
            <a:ext cx="8424720" cy="431640"/>
          </a:xfrm>
          <a:prstGeom prst="rect">
            <a:avLst/>
          </a:prstGeom>
          <a:noFill/>
          <a:ln>
            <a:noFill/>
          </a:ln>
        </p:spPr>
        <p:txBody>
          <a:bodyPr anchor="ctr">
            <a:normAutofit/>
          </a:bodyPr>
          <a:p>
            <a:pPr algn="ctr">
              <a:lnSpc>
                <a:spcPct val="100000"/>
              </a:lnSpc>
            </a:pPr>
            <a:r>
              <a:rPr b="1" lang="ru-RU" sz="4400" spc="-1" strike="noStrike">
                <a:solidFill>
                  <a:srgbClr val="cf2e2b"/>
                </a:solidFill>
                <a:latin typeface="Times New Roman"/>
              </a:rPr>
              <a:t> </a:t>
            </a:r>
            <a:r>
              <a:rPr b="1" lang="ru-RU" sz="4400" spc="-1" strike="noStrike">
                <a:solidFill>
                  <a:srgbClr val="c00000"/>
                </a:solidFill>
                <a:latin typeface="Times New Roman"/>
              </a:rPr>
              <a:t>год защитника отечества   </a:t>
            </a:r>
            <a:endParaRPr b="0" lang="ru-RU" sz="4400" spc="-1" strike="noStrike">
              <a:solidFill>
                <a:srgbClr val="000000"/>
              </a:solidFill>
              <a:latin typeface="Calibri"/>
            </a:endParaRPr>
          </a:p>
        </p:txBody>
      </p:sp>
      <p:sp>
        <p:nvSpPr>
          <p:cNvPr id="127" name="CustomShape 2"/>
          <p:cNvSpPr/>
          <p:nvPr/>
        </p:nvSpPr>
        <p:spPr>
          <a:xfrm>
            <a:off x="1979640" y="795600"/>
            <a:ext cx="4968360" cy="821880"/>
          </a:xfrm>
          <a:prstGeom prst="rect">
            <a:avLst/>
          </a:prstGeom>
          <a:noFill/>
          <a:ln>
            <a:noFill/>
          </a:ln>
        </p:spPr>
        <p:style>
          <a:lnRef idx="0"/>
          <a:fillRef idx="0"/>
          <a:effectRef idx="0"/>
          <a:fontRef idx="minor"/>
        </p:style>
        <p:txBody>
          <a:bodyPr/>
          <a:p>
            <a:pPr algn="ctr">
              <a:lnSpc>
                <a:spcPct val="100000"/>
              </a:lnSpc>
            </a:pPr>
            <a:r>
              <a:rPr b="0" lang="ru-RU" sz="1600" spc="-1" strike="noStrike">
                <a:solidFill>
                  <a:srgbClr val="000000"/>
                </a:solidFill>
                <a:latin typeface="Times New Roman"/>
              </a:rPr>
              <a:t>Муниципальное бюджетное дошкольное образовательное учреждение Новосибирского района Новосибирской области –детский сад «Золотая рыбка</a:t>
            </a:r>
            <a:r>
              <a:rPr b="0" lang="ru-RU" sz="1600" spc="-1" strike="noStrike">
                <a:solidFill>
                  <a:srgbClr val="000000"/>
                </a:solidFill>
                <a:latin typeface="Calibri"/>
              </a:rPr>
              <a:t>»</a:t>
            </a:r>
            <a:endParaRPr b="0" lang="ru-RU" sz="1600" spc="-1" strike="noStrike">
              <a:latin typeface="Arial"/>
            </a:endParaRPr>
          </a:p>
        </p:txBody>
      </p:sp>
      <p:sp>
        <p:nvSpPr>
          <p:cNvPr id="128" name="CustomShape 3"/>
          <p:cNvSpPr/>
          <p:nvPr/>
        </p:nvSpPr>
        <p:spPr>
          <a:xfrm>
            <a:off x="2269080" y="1752480"/>
            <a:ext cx="459216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000000"/>
                </a:solidFill>
                <a:latin typeface="Times New Roman"/>
                <a:ea typeface="Times New Roman"/>
              </a:rPr>
              <a:t>ПРОЕКТ</a:t>
            </a:r>
            <a:endParaRPr b="0" lang="ru-RU" sz="2400" spc="-1" strike="noStrike">
              <a:latin typeface="Arial"/>
            </a:endParaRPr>
          </a:p>
          <a:p>
            <a:pPr algn="ctr">
              <a:lnSpc>
                <a:spcPct val="100000"/>
              </a:lnSpc>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в старшей группе</a:t>
            </a:r>
            <a:endParaRPr b="0" lang="ru-RU" sz="2400" spc="-1" strike="noStrike">
              <a:latin typeface="Arial"/>
            </a:endParaRPr>
          </a:p>
          <a:p>
            <a:pPr algn="ctr">
              <a:lnSpc>
                <a:spcPct val="100000"/>
              </a:lnSpc>
            </a:pPr>
            <a:r>
              <a:rPr b="1" lang="ru-RU" sz="2400" spc="-1" strike="noStrike">
                <a:solidFill>
                  <a:srgbClr val="000000"/>
                </a:solidFill>
                <a:latin typeface="Times New Roman"/>
                <a:ea typeface="Times New Roman"/>
              </a:rPr>
              <a:t>«Защитники Отечества»</a:t>
            </a:r>
            <a:endParaRPr b="0" lang="ru-RU" sz="2400" spc="-1" strike="noStrike">
              <a:latin typeface="Arial"/>
            </a:endParaRPr>
          </a:p>
        </p:txBody>
      </p:sp>
      <p:sp>
        <p:nvSpPr>
          <p:cNvPr id="129" name="CustomShape 4"/>
          <p:cNvSpPr/>
          <p:nvPr/>
        </p:nvSpPr>
        <p:spPr>
          <a:xfrm>
            <a:off x="6861600" y="3605400"/>
            <a:ext cx="1800000" cy="821880"/>
          </a:xfrm>
          <a:prstGeom prst="rect">
            <a:avLst/>
          </a:prstGeom>
          <a:noFill/>
          <a:ln>
            <a:noFill/>
          </a:ln>
        </p:spPr>
        <p:style>
          <a:lnRef idx="0"/>
          <a:fillRef idx="0"/>
          <a:effectRef idx="0"/>
          <a:fontRef idx="minor"/>
        </p:style>
        <p:txBody>
          <a:bodyPr/>
          <a:p>
            <a:pPr>
              <a:lnSpc>
                <a:spcPct val="100000"/>
              </a:lnSpc>
            </a:pPr>
            <a:r>
              <a:rPr b="0" lang="ru-RU" sz="1600" spc="-1" strike="noStrike">
                <a:solidFill>
                  <a:srgbClr val="000000"/>
                </a:solidFill>
                <a:latin typeface="Times New Roman"/>
              </a:rPr>
              <a:t>Подготовила воспитатель: Носонова Н.И.</a:t>
            </a:r>
            <a:endParaRPr b="0" lang="ru-RU" sz="1600" spc="-1" strike="noStrike">
              <a:latin typeface="Arial"/>
            </a:endParaRPr>
          </a:p>
        </p:txBody>
      </p:sp>
      <p:sp>
        <p:nvSpPr>
          <p:cNvPr id="130" name="CustomShape 5"/>
          <p:cNvSpPr/>
          <p:nvPr/>
        </p:nvSpPr>
        <p:spPr>
          <a:xfrm>
            <a:off x="4197960" y="4583160"/>
            <a:ext cx="819720" cy="335160"/>
          </a:xfrm>
          <a:prstGeom prst="rect">
            <a:avLst/>
          </a:prstGeom>
          <a:noFill/>
          <a:ln>
            <a:noFill/>
          </a:ln>
        </p:spPr>
        <p:style>
          <a:lnRef idx="0"/>
          <a:fillRef idx="0"/>
          <a:effectRef idx="0"/>
          <a:fontRef idx="minor"/>
        </p:style>
        <p:txBody>
          <a:bodyPr wrap="none"/>
          <a:p>
            <a:pPr algn="ctr">
              <a:lnSpc>
                <a:spcPct val="100000"/>
              </a:lnSpc>
            </a:pPr>
            <a:r>
              <a:rPr b="1" lang="ru-RU" sz="1600" spc="-1" strike="noStrike">
                <a:solidFill>
                  <a:srgbClr val="000000"/>
                </a:solidFill>
                <a:latin typeface="Calibri"/>
              </a:rPr>
              <a:t>2025 </a:t>
            </a:r>
            <a:endParaRPr b="0" lang="ru-RU" sz="1600" spc="-1" strike="noStrike">
              <a:latin typeface="Arial"/>
            </a:endParaRPr>
          </a:p>
        </p:txBody>
      </p:sp>
    </p:spTree>
  </p:cSld>
  <p:transition spd="med">
    <p:fade/>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Рисунок 2" descr=""/>
          <p:cNvPicPr/>
          <p:nvPr/>
        </p:nvPicPr>
        <p:blipFill>
          <a:blip r:embed="rId1"/>
          <a:stretch/>
        </p:blipFill>
        <p:spPr>
          <a:xfrm>
            <a:off x="5760000" y="636840"/>
            <a:ext cx="3096000" cy="4115160"/>
          </a:xfrm>
          <a:prstGeom prst="rect">
            <a:avLst/>
          </a:prstGeom>
          <a:ln w="38160">
            <a:solidFill>
              <a:srgbClr val="407927"/>
            </a:solidFill>
            <a:round/>
          </a:ln>
        </p:spPr>
      </p:pic>
      <p:pic>
        <p:nvPicPr>
          <p:cNvPr id="157" name="Рисунок 4" descr=""/>
          <p:cNvPicPr/>
          <p:nvPr/>
        </p:nvPicPr>
        <p:blipFill>
          <a:blip r:embed="rId2"/>
          <a:stretch/>
        </p:blipFill>
        <p:spPr>
          <a:xfrm>
            <a:off x="608040" y="328680"/>
            <a:ext cx="2487960" cy="4423320"/>
          </a:xfrm>
          <a:prstGeom prst="rect">
            <a:avLst/>
          </a:prstGeom>
          <a:ln w="38160">
            <a:solidFill>
              <a:srgbClr val="407927"/>
            </a:solidFill>
            <a:round/>
          </a:ln>
        </p:spPr>
      </p:pic>
      <p:sp>
        <p:nvSpPr>
          <p:cNvPr id="158" name="CustomShape 1"/>
          <p:cNvSpPr/>
          <p:nvPr/>
        </p:nvSpPr>
        <p:spPr>
          <a:xfrm>
            <a:off x="3145680" y="474120"/>
            <a:ext cx="2830320" cy="31788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Акция  «Подарок солдату»</a:t>
            </a:r>
            <a:endParaRPr b="0" lang="ru-RU" sz="1500" spc="-1" strike="noStrike">
              <a:latin typeface="Arial"/>
            </a:endParaRPr>
          </a:p>
        </p:txBody>
      </p:sp>
      <p:sp>
        <p:nvSpPr>
          <p:cNvPr id="159" name="CustomShape 2"/>
          <p:cNvSpPr/>
          <p:nvPr/>
        </p:nvSpPr>
        <p:spPr>
          <a:xfrm>
            <a:off x="3184560" y="821880"/>
            <a:ext cx="4591440" cy="54612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2. Изготовления открыток в </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госпиталь военнослужащим </a:t>
            </a:r>
            <a:endParaRPr b="0" lang="ru-RU" sz="1500" spc="-1" strike="noStrike">
              <a:latin typeface="Arial"/>
            </a:endParaRPr>
          </a:p>
        </p:txBody>
      </p:sp>
    </p:spTree>
  </p:cSld>
  <p:transition spd="med">
    <p:fade/>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2807640" y="339480"/>
            <a:ext cx="352800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000000"/>
                </a:solidFill>
                <a:latin typeface="Times New Roman"/>
                <a:ea typeface="Calibri"/>
              </a:rPr>
              <a:t>Заключительный этап</a:t>
            </a:r>
            <a:endParaRPr b="0" lang="ru-RU" sz="2400" spc="-1" strike="noStrike">
              <a:latin typeface="Arial"/>
            </a:endParaRPr>
          </a:p>
        </p:txBody>
      </p:sp>
      <p:pic>
        <p:nvPicPr>
          <p:cNvPr id="161" name="Рисунок 4" descr=""/>
          <p:cNvPicPr/>
          <p:nvPr/>
        </p:nvPicPr>
        <p:blipFill>
          <a:blip r:embed="rId1"/>
          <a:stretch/>
        </p:blipFill>
        <p:spPr>
          <a:xfrm>
            <a:off x="368640" y="892080"/>
            <a:ext cx="4635000" cy="1446120"/>
          </a:xfrm>
          <a:prstGeom prst="rect">
            <a:avLst/>
          </a:prstGeom>
          <a:ln w="38160">
            <a:solidFill>
              <a:srgbClr val="407927"/>
            </a:solidFill>
            <a:round/>
          </a:ln>
        </p:spPr>
      </p:pic>
      <p:pic>
        <p:nvPicPr>
          <p:cNvPr id="162" name="Рисунок 6" descr=""/>
          <p:cNvPicPr/>
          <p:nvPr/>
        </p:nvPicPr>
        <p:blipFill>
          <a:blip r:embed="rId2"/>
          <a:stretch/>
        </p:blipFill>
        <p:spPr>
          <a:xfrm>
            <a:off x="905040" y="2447280"/>
            <a:ext cx="3805200" cy="2390400"/>
          </a:xfrm>
          <a:prstGeom prst="rect">
            <a:avLst/>
          </a:prstGeom>
          <a:ln w="38160">
            <a:solidFill>
              <a:srgbClr val="407927"/>
            </a:solidFill>
            <a:round/>
          </a:ln>
        </p:spPr>
      </p:pic>
      <p:pic>
        <p:nvPicPr>
          <p:cNvPr id="163" name="Рисунок 8" descr=""/>
          <p:cNvPicPr/>
          <p:nvPr/>
        </p:nvPicPr>
        <p:blipFill>
          <a:blip r:embed="rId3"/>
          <a:stretch/>
        </p:blipFill>
        <p:spPr>
          <a:xfrm>
            <a:off x="5580000" y="2219400"/>
            <a:ext cx="2442600" cy="2647800"/>
          </a:xfrm>
          <a:prstGeom prst="rect">
            <a:avLst/>
          </a:prstGeom>
          <a:ln w="38160">
            <a:solidFill>
              <a:srgbClr val="407927"/>
            </a:solidFill>
            <a:round/>
          </a:ln>
        </p:spPr>
      </p:pic>
      <p:sp>
        <p:nvSpPr>
          <p:cNvPr id="164" name="CustomShape 2"/>
          <p:cNvSpPr/>
          <p:nvPr/>
        </p:nvSpPr>
        <p:spPr>
          <a:xfrm>
            <a:off x="5228640" y="1202400"/>
            <a:ext cx="3915000" cy="31788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Мини музей «Защитники Отечества»</a:t>
            </a:r>
            <a:endParaRPr b="0" lang="ru-RU" sz="1500" spc="-1" strike="noStrike">
              <a:latin typeface="Arial"/>
            </a:endParaRPr>
          </a:p>
        </p:txBody>
      </p:sp>
    </p:spTree>
  </p:cSld>
  <p:transition spd="med">
    <p:fade/>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1057680" y="1800000"/>
            <a:ext cx="7222320" cy="577800"/>
          </a:xfrm>
          <a:prstGeom prst="rect">
            <a:avLst/>
          </a:prstGeom>
          <a:noFill/>
          <a:ln>
            <a:noFill/>
          </a:ln>
        </p:spPr>
        <p:style>
          <a:lnRef idx="0"/>
          <a:fillRef idx="0"/>
          <a:effectRef idx="0"/>
          <a:fontRef idx="minor"/>
        </p:style>
        <p:txBody>
          <a:bodyPr lIns="90000" rIns="90000" tIns="45000" bIns="45000"/>
          <a:p>
            <a:pPr>
              <a:lnSpc>
                <a:spcPct val="100000"/>
              </a:lnSpc>
            </a:pPr>
            <a:r>
              <a:rPr b="0" lang="ru-RU" sz="3200" spc="-1" strike="noStrike">
                <a:solidFill>
                  <a:srgbClr val="000000"/>
                </a:solidFill>
                <a:latin typeface="Times New Roman"/>
                <a:ea typeface="Calibri"/>
              </a:rPr>
              <a:t>                </a:t>
            </a:r>
            <a:r>
              <a:rPr b="0" lang="ru-RU" sz="3200" spc="-1" strike="noStrike">
                <a:solidFill>
                  <a:srgbClr val="000000"/>
                </a:solidFill>
                <a:latin typeface="Times New Roman"/>
                <a:ea typeface="Calibri"/>
              </a:rPr>
              <a:t>Спасибо за </a:t>
            </a:r>
            <a:r>
              <a:rPr b="0" lang="ru-RU" sz="3200" spc="-1" strike="noStrike">
                <a:solidFill>
                  <a:srgbClr val="000000"/>
                </a:solidFill>
                <a:latin typeface="Times New Roman"/>
                <a:ea typeface="Calibri"/>
              </a:rPr>
              <a:t>внимание!</a:t>
            </a:r>
            <a:endParaRPr b="0" lang="ru-RU" sz="3200" spc="-1" strike="noStrike">
              <a:latin typeface="Arial"/>
            </a:endParaRPr>
          </a:p>
        </p:txBody>
      </p:sp>
    </p:spTree>
  </p:cSld>
  <p:transition spd="med">
    <p:fad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323640" y="339480"/>
            <a:ext cx="8424720" cy="4536000"/>
          </a:xfrm>
          <a:prstGeom prst="rect">
            <a:avLst/>
          </a:prstGeom>
          <a:noFill/>
          <a:ln>
            <a:noFill/>
          </a:ln>
        </p:spPr>
        <p:txBody>
          <a:bodyPr>
            <a:normAutofit/>
          </a:bodyPr>
          <a:p>
            <a:pPr algn="just">
              <a:lnSpc>
                <a:spcPct val="107000"/>
              </a:lnSpc>
              <a:spcBef>
                <a:spcPts val="360"/>
              </a:spcBef>
              <a:spcAft>
                <a:spcPts val="799"/>
              </a:spcAft>
            </a:pPr>
            <a:r>
              <a:rPr b="1" lang="ru-RU" sz="1800" spc="-1" strike="noStrike">
                <a:solidFill>
                  <a:srgbClr val="000000"/>
                </a:solidFill>
                <a:latin typeface="Times New Roman"/>
                <a:ea typeface="Times New Roman"/>
              </a:rPr>
              <a:t>Вид проекта:</a:t>
            </a:r>
            <a:r>
              <a:rPr b="0" lang="ru-RU" sz="1800" spc="-1" strike="noStrike">
                <a:solidFill>
                  <a:srgbClr val="000000"/>
                </a:solidFill>
                <a:latin typeface="Times New Roman"/>
                <a:ea typeface="Times New Roman"/>
              </a:rPr>
              <a:t> познавательно-творческий</a:t>
            </a:r>
            <a:endParaRPr b="0" lang="ru-RU" sz="1800" spc="-1" strike="noStrike">
              <a:latin typeface="Arial"/>
            </a:endParaRPr>
          </a:p>
          <a:p>
            <a:pPr algn="just">
              <a:lnSpc>
                <a:spcPct val="107000"/>
              </a:lnSpc>
              <a:spcBef>
                <a:spcPts val="360"/>
              </a:spcBef>
              <a:spcAft>
                <a:spcPts val="799"/>
              </a:spcAft>
            </a:pPr>
            <a:r>
              <a:rPr b="1" lang="ru-RU" sz="1800" spc="-1" strike="noStrike">
                <a:solidFill>
                  <a:srgbClr val="000000"/>
                </a:solidFill>
                <a:latin typeface="Times New Roman"/>
                <a:ea typeface="Times New Roman"/>
              </a:rPr>
              <a:t>Сроки реализации</a:t>
            </a:r>
            <a:r>
              <a:rPr b="0" lang="ru-RU" sz="1800" spc="-1" strike="noStrike">
                <a:solidFill>
                  <a:srgbClr val="000000"/>
                </a:solidFill>
                <a:latin typeface="Times New Roman"/>
                <a:ea typeface="Times New Roman"/>
              </a:rPr>
              <a:t> : краткосрочный </a:t>
            </a:r>
            <a:endParaRPr b="0" lang="ru-RU" sz="1800" spc="-1" strike="noStrike">
              <a:latin typeface="Arial"/>
            </a:endParaRPr>
          </a:p>
          <a:p>
            <a:pPr algn="just">
              <a:lnSpc>
                <a:spcPct val="107000"/>
              </a:lnSpc>
              <a:spcBef>
                <a:spcPts val="360"/>
              </a:spcBef>
              <a:spcAft>
                <a:spcPts val="799"/>
              </a:spcAft>
            </a:pPr>
            <a:r>
              <a:rPr b="1" lang="ru-RU" sz="1800" spc="-1" strike="noStrike">
                <a:solidFill>
                  <a:srgbClr val="000000"/>
                </a:solidFill>
                <a:latin typeface="Times New Roman"/>
                <a:ea typeface="Times New Roman"/>
              </a:rPr>
              <a:t>Участники проекта:</a:t>
            </a:r>
            <a:r>
              <a:rPr b="0" lang="ru-RU" sz="1800" spc="-1" strike="noStrike">
                <a:solidFill>
                  <a:srgbClr val="000000"/>
                </a:solidFill>
                <a:latin typeface="Times New Roman"/>
                <a:ea typeface="Times New Roman"/>
              </a:rPr>
              <a:t> дети (5-6 лет), родители</a:t>
            </a:r>
            <a:r>
              <a:rPr b="0" lang="ru-RU" sz="1800" spc="-1" strike="noStrike">
                <a:solidFill>
                  <a:srgbClr val="000000"/>
                </a:solidFill>
                <a:latin typeface="Times New Roman"/>
                <a:ea typeface="Calibri"/>
              </a:rPr>
              <a:t>.</a:t>
            </a:r>
            <a:endParaRPr b="0" lang="ru-RU" sz="1800" spc="-1" strike="noStrike">
              <a:latin typeface="Arial"/>
            </a:endParaRPr>
          </a:p>
          <a:p>
            <a:pPr algn="just">
              <a:lnSpc>
                <a:spcPct val="100000"/>
              </a:lnSpc>
            </a:pPr>
            <a:r>
              <a:rPr b="1" lang="ru-RU" sz="1800" spc="-1" strike="noStrike">
                <a:solidFill>
                  <a:srgbClr val="000000"/>
                </a:solidFill>
                <a:latin typeface="Times New Roman"/>
                <a:ea typeface="Times New Roman"/>
              </a:rPr>
              <a:t>Актуальность:</a:t>
            </a:r>
            <a:endParaRPr b="0" lang="ru-RU" sz="1800" spc="-1" strike="noStrike">
              <a:latin typeface="Arial"/>
            </a:endParaRPr>
          </a:p>
          <a:p>
            <a:pPr algn="just">
              <a:lnSpc>
                <a:spcPct val="100000"/>
              </a:lnSpc>
            </a:pPr>
            <a:r>
              <a:rPr b="0" lang="ru-RU" sz="1800" spc="-1" strike="noStrike">
                <a:solidFill>
                  <a:srgbClr val="000000"/>
                </a:solidFill>
                <a:latin typeface="Times New Roman"/>
                <a:ea typeface="Times New Roman"/>
              </a:rPr>
              <a:t>Родина, Отечество, любовь к близким людям, к детскому саду, к родному городу и родной стране играют огромную роль в становлении личности ребенка. Воспитание чувства патриотизма у дошкольников - процесс сложный и длительный. Но нельзя быть патриотом, любить Родину, не зная, как любили и берегли её наши предки: отцы, деды, прадеды. В настоящее время мы столкнулись с проблемой, что дети мало знают о Российской Армии, о людях военных профессий, о воинах-героях, которые отдали жизнь за мирное небо над нашей головой.</a:t>
            </a:r>
            <a:endParaRPr b="0" lang="ru-RU" sz="1800" spc="-1" strike="noStrike">
              <a:latin typeface="Arial"/>
            </a:endParaRPr>
          </a:p>
          <a:p>
            <a:pPr algn="ctr">
              <a:lnSpc>
                <a:spcPct val="100000"/>
              </a:lnSpc>
              <a:spcBef>
                <a:spcPts val="641"/>
              </a:spcBef>
            </a:pPr>
            <a:endParaRPr b="0" lang="ru-RU" sz="1800" spc="-1" strike="noStrike">
              <a:latin typeface="Arial"/>
            </a:endParaRPr>
          </a:p>
        </p:txBody>
      </p:sp>
    </p:spTree>
  </p:cSld>
  <p:transition spd="med">
    <p:fad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282240" y="123480"/>
            <a:ext cx="8578800" cy="4753080"/>
          </a:xfrm>
          <a:prstGeom prst="rect">
            <a:avLst/>
          </a:prstGeom>
          <a:noFill/>
          <a:ln>
            <a:noFill/>
          </a:ln>
        </p:spPr>
        <p:style>
          <a:lnRef idx="0"/>
          <a:fillRef idx="0"/>
          <a:effectRef idx="0"/>
          <a:fontRef idx="minor"/>
        </p:style>
        <p:txBody>
          <a:bodyPr lIns="90000" rIns="90000" tIns="45000" bIns="45000"/>
          <a:p>
            <a:pPr algn="just">
              <a:lnSpc>
                <a:spcPct val="100000"/>
              </a:lnSpc>
            </a:pPr>
            <a:r>
              <a:rPr b="1" lang="ru-RU" sz="1800" spc="-1" strike="noStrike">
                <a:solidFill>
                  <a:srgbClr val="000000"/>
                </a:solidFill>
                <a:latin typeface="Times New Roman"/>
                <a:ea typeface="Calibri"/>
              </a:rPr>
              <a:t>Цель проекта: </a:t>
            </a:r>
            <a:endParaRPr b="0" lang="ru-RU" sz="1800" spc="-1" strike="noStrike">
              <a:latin typeface="Arial"/>
            </a:endParaRPr>
          </a:p>
          <a:p>
            <a:pPr marL="343080" indent="-342720" algn="just">
              <a:lnSpc>
                <a:spcPct val="100000"/>
              </a:lnSpc>
              <a:buClr>
                <a:srgbClr val="000000"/>
              </a:buClr>
              <a:buFont typeface="Calibri"/>
              <a:buAutoNum type="arabicPeriod"/>
            </a:pPr>
            <a:r>
              <a:rPr b="0" lang="ru-RU" sz="1800" spc="-1" strike="noStrike">
                <a:solidFill>
                  <a:srgbClr val="000000"/>
                </a:solidFill>
                <a:latin typeface="Times New Roman"/>
                <a:ea typeface="Calibri"/>
              </a:rPr>
              <a:t>Создание системы работы направленной на формирование и обогащение детей старшего дошкольного возраста знаний о Российской Армии; государственном празднике – Дне Защитника Отечества и его назначении.</a:t>
            </a:r>
            <a:endParaRPr b="0" lang="ru-RU" sz="1800" spc="-1" strike="noStrike">
              <a:latin typeface="Arial"/>
            </a:endParaRPr>
          </a:p>
          <a:p>
            <a:pPr marL="343080" indent="-342720" algn="just">
              <a:lnSpc>
                <a:spcPct val="100000"/>
              </a:lnSpc>
              <a:buClr>
                <a:srgbClr val="000000"/>
              </a:buClr>
              <a:buFont typeface="Calibri"/>
              <a:buAutoNum type="arabicPeriod"/>
            </a:pPr>
            <a:r>
              <a:rPr b="0" lang="ru-RU" sz="1800" spc="-1" strike="noStrike">
                <a:solidFill>
                  <a:srgbClr val="000000"/>
                </a:solidFill>
                <a:latin typeface="Times New Roman"/>
                <a:ea typeface="Calibri"/>
              </a:rPr>
              <a:t>Формирование представления у детей о значимости победы в ВОВ </a:t>
            </a:r>
            <a:endParaRPr b="0" lang="ru-RU" sz="1800" spc="-1" strike="noStrike">
              <a:latin typeface="Arial"/>
            </a:endParaRPr>
          </a:p>
          <a:p>
            <a:pPr algn="just">
              <a:lnSpc>
                <a:spcPct val="100000"/>
              </a:lnSpc>
            </a:pPr>
            <a:r>
              <a:rPr b="0" lang="ru-RU" sz="1800" spc="-1" strike="noStrike">
                <a:solidFill>
                  <a:srgbClr val="000000"/>
                </a:solidFill>
                <a:latin typeface="Times New Roman"/>
                <a:ea typeface="Calibri"/>
              </a:rPr>
              <a:t>  </a:t>
            </a:r>
            <a:endParaRPr b="0" lang="ru-RU" sz="1800" spc="-1" strike="noStrike">
              <a:latin typeface="Arial"/>
            </a:endParaRPr>
          </a:p>
          <a:p>
            <a:pPr algn="just">
              <a:lnSpc>
                <a:spcPct val="100000"/>
              </a:lnSpc>
            </a:pPr>
            <a:r>
              <a:rPr b="1" lang="ru-RU" sz="1800" spc="-1" strike="noStrike">
                <a:solidFill>
                  <a:srgbClr val="000000"/>
                </a:solidFill>
                <a:latin typeface="Times New Roman"/>
                <a:ea typeface="Calibri"/>
              </a:rPr>
              <a:t>Задачи проекта:</a:t>
            </a:r>
            <a:endParaRPr b="0" lang="ru-RU" sz="1800" spc="-1" strike="noStrike">
              <a:latin typeface="Arial"/>
            </a:endParaRPr>
          </a:p>
          <a:p>
            <a:pPr marL="343080" indent="-342720" algn="just">
              <a:lnSpc>
                <a:spcPct val="100000"/>
              </a:lnSpc>
              <a:buClr>
                <a:srgbClr val="000000"/>
              </a:buClr>
              <a:buFont typeface="Wingdings" charset="2"/>
              <a:buChar char=""/>
            </a:pPr>
            <a:r>
              <a:rPr b="1" lang="ru-RU" sz="1800" spc="-1" strike="noStrike">
                <a:solidFill>
                  <a:srgbClr val="000000"/>
                </a:solidFill>
                <a:latin typeface="Times New Roman"/>
                <a:ea typeface="Calibri"/>
              </a:rPr>
              <a:t>Образовательные:</a:t>
            </a:r>
            <a:endParaRPr b="0" lang="ru-RU" sz="1800" spc="-1" strike="noStrike">
              <a:latin typeface="Arial"/>
            </a:endParaRPr>
          </a:p>
          <a:p>
            <a:pPr marL="343080" indent="-342720" algn="just">
              <a:lnSpc>
                <a:spcPct val="100000"/>
              </a:lnSpc>
              <a:buClr>
                <a:srgbClr val="000000"/>
              </a:buClr>
              <a:buFont typeface="Wingdings" charset="2"/>
              <a:buChar char=""/>
            </a:pPr>
            <a:r>
              <a:rPr b="0" lang="ru-RU" sz="1800" spc="-1" strike="noStrike">
                <a:solidFill>
                  <a:srgbClr val="000000"/>
                </a:solidFill>
                <a:latin typeface="Times New Roman"/>
                <a:ea typeface="Times New Roman"/>
              </a:rPr>
              <a:t>Развивать интерес детей к истории родного Отечества, к истории формирования и становления Российской армии.</a:t>
            </a:r>
            <a:endParaRPr b="0" lang="ru-RU" sz="1800" spc="-1" strike="noStrike">
              <a:latin typeface="Arial"/>
            </a:endParaRPr>
          </a:p>
          <a:p>
            <a:pPr marL="343080" indent="-342720" algn="just">
              <a:lnSpc>
                <a:spcPct val="100000"/>
              </a:lnSpc>
              <a:buClr>
                <a:srgbClr val="000000"/>
              </a:buClr>
              <a:buFont typeface="Wingdings" charset="2"/>
              <a:buChar char=""/>
            </a:pPr>
            <a:r>
              <a:rPr b="0" lang="ru-RU" sz="1800" spc="-1" strike="noStrike">
                <a:solidFill>
                  <a:srgbClr val="000000"/>
                </a:solidFill>
                <a:latin typeface="Times New Roman"/>
                <a:ea typeface="Times New Roman"/>
              </a:rPr>
              <a:t>Познакомить с былинными и сказочными богатырями, рассказать о том, что объединяет их с людьми военных профессий, живущими в настоящее время.</a:t>
            </a:r>
            <a:endParaRPr b="0" lang="ru-RU" sz="1800" spc="-1" strike="noStrike">
              <a:latin typeface="Arial"/>
            </a:endParaRPr>
          </a:p>
          <a:p>
            <a:pPr marL="343080" indent="-34272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Развивающие:</a:t>
            </a:r>
            <a:endParaRPr b="0" lang="ru-RU" sz="1800" spc="-1" strike="noStrike">
              <a:latin typeface="Arial"/>
            </a:endParaRPr>
          </a:p>
          <a:p>
            <a:pPr marL="343080" indent="-342720" algn="just">
              <a:lnSpc>
                <a:spcPct val="100000"/>
              </a:lnSpc>
              <a:buClr>
                <a:srgbClr val="000000"/>
              </a:buClr>
              <a:buFont typeface="Wingdings" charset="2"/>
              <a:buChar char=""/>
            </a:pPr>
            <a:r>
              <a:rPr b="0" lang="ru-RU" sz="1800" spc="-1" strike="noStrike">
                <a:solidFill>
                  <a:srgbClr val="000000"/>
                </a:solidFill>
                <a:latin typeface="Times New Roman"/>
                <a:ea typeface="Times New Roman"/>
              </a:rPr>
              <a:t>Развивать творческие возможности, познавательный интерес</a:t>
            </a:r>
            <a:endParaRPr b="0" lang="ru-RU" sz="1800" spc="-1" strike="noStrike">
              <a:latin typeface="Arial"/>
            </a:endParaRPr>
          </a:p>
          <a:p>
            <a:pPr marL="343080" indent="-342720" algn="just">
              <a:lnSpc>
                <a:spcPct val="100000"/>
              </a:lnSpc>
              <a:buClr>
                <a:srgbClr val="000000"/>
              </a:buClr>
              <a:buFont typeface="Wingdings" charset="2"/>
              <a:buChar char=""/>
            </a:pPr>
            <a:r>
              <a:rPr b="1" lang="ru-RU" sz="1800" spc="-1" strike="noStrike">
                <a:solidFill>
                  <a:srgbClr val="000000"/>
                </a:solidFill>
                <a:latin typeface="Times New Roman"/>
                <a:ea typeface="Times New Roman"/>
              </a:rPr>
              <a:t>Воспитательные:</a:t>
            </a:r>
            <a:endParaRPr b="0" lang="ru-RU" sz="1800" spc="-1" strike="noStrike">
              <a:latin typeface="Arial"/>
            </a:endParaRPr>
          </a:p>
          <a:p>
            <a:pPr marL="343080" indent="-342720" algn="just">
              <a:lnSpc>
                <a:spcPct val="100000"/>
              </a:lnSpc>
              <a:buClr>
                <a:srgbClr val="000000"/>
              </a:buClr>
              <a:buFont typeface="Wingdings" charset="2"/>
              <a:buChar char=""/>
            </a:pPr>
            <a:r>
              <a:rPr b="0" lang="ru-RU" sz="1800" spc="-1" strike="noStrike">
                <a:solidFill>
                  <a:srgbClr val="000000"/>
                </a:solidFill>
                <a:latin typeface="Times New Roman"/>
                <a:ea typeface="Times New Roman"/>
              </a:rPr>
              <a:t>Найти новые подходы к взаимодействию детского сада и семьи во время совместной работы над проектом.</a:t>
            </a:r>
            <a:endParaRPr b="0" lang="ru-RU" sz="1800" spc="-1" strike="noStrike">
              <a:latin typeface="Arial"/>
            </a:endParaRPr>
          </a:p>
        </p:txBody>
      </p:sp>
    </p:spTree>
  </p:cSld>
  <p:transition spd="med">
    <p:fad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3060000" y="267480"/>
            <a:ext cx="4592160" cy="456120"/>
          </a:xfrm>
          <a:prstGeom prst="rect">
            <a:avLst/>
          </a:prstGeom>
          <a:noFill/>
          <a:ln>
            <a:noFill/>
          </a:ln>
        </p:spPr>
        <p:style>
          <a:lnRef idx="0"/>
          <a:fillRef idx="0"/>
          <a:effectRef idx="0"/>
          <a:fontRef idx="minor"/>
        </p:style>
        <p:txBody>
          <a:bodyPr lIns="90000" rIns="90000" tIns="45000" bIns="45000"/>
          <a:p>
            <a:pPr>
              <a:lnSpc>
                <a:spcPct val="100000"/>
              </a:lnSpc>
            </a:pPr>
            <a:r>
              <a:rPr b="1" lang="ru-RU" sz="2400" spc="-1" strike="noStrike">
                <a:solidFill>
                  <a:srgbClr val="000000"/>
                </a:solidFill>
                <a:latin typeface="Times New Roman"/>
                <a:ea typeface="Calibri"/>
              </a:rPr>
              <a:t>Подготовительный этап</a:t>
            </a:r>
            <a:endParaRPr b="0" lang="ru-RU" sz="2400" spc="-1" strike="noStrike">
              <a:latin typeface="Arial"/>
            </a:endParaRPr>
          </a:p>
        </p:txBody>
      </p:sp>
      <p:sp>
        <p:nvSpPr>
          <p:cNvPr id="134" name="CustomShape 2"/>
          <p:cNvSpPr/>
          <p:nvPr/>
        </p:nvSpPr>
        <p:spPr>
          <a:xfrm>
            <a:off x="3567960" y="718560"/>
            <a:ext cx="2007720" cy="364680"/>
          </a:xfrm>
          <a:prstGeom prst="rect">
            <a:avLst/>
          </a:prstGeom>
          <a:noFill/>
          <a:ln>
            <a:noFill/>
          </a:ln>
        </p:spPr>
        <p:style>
          <a:lnRef idx="0"/>
          <a:fillRef idx="0"/>
          <a:effectRef idx="0"/>
          <a:fontRef idx="minor"/>
        </p:style>
        <p:txBody>
          <a:bodyPr lIns="90000" rIns="90000" tIns="45000" bIns="45000"/>
          <a:p>
            <a:pPr>
              <a:lnSpc>
                <a:spcPct val="100000"/>
              </a:lnSpc>
            </a:pPr>
            <a:r>
              <a:rPr b="0" lang="ru-RU" sz="1800" spc="-1" strike="noStrike">
                <a:solidFill>
                  <a:srgbClr val="000000"/>
                </a:solidFill>
                <a:latin typeface="Times New Roman"/>
                <a:ea typeface="Calibri"/>
              </a:rPr>
              <a:t>Подбор материала</a:t>
            </a:r>
            <a:endParaRPr b="0" lang="ru-RU" sz="1800" spc="-1" strike="noStrike">
              <a:latin typeface="Arial"/>
            </a:endParaRPr>
          </a:p>
        </p:txBody>
      </p:sp>
      <p:pic>
        <p:nvPicPr>
          <p:cNvPr id="135" name="Рисунок 3" descr=""/>
          <p:cNvPicPr/>
          <p:nvPr/>
        </p:nvPicPr>
        <p:blipFill>
          <a:blip r:embed="rId1"/>
          <a:stretch/>
        </p:blipFill>
        <p:spPr>
          <a:xfrm>
            <a:off x="2125440" y="1095840"/>
            <a:ext cx="4892760" cy="2396880"/>
          </a:xfrm>
          <a:prstGeom prst="rect">
            <a:avLst/>
          </a:prstGeom>
          <a:ln w="38160">
            <a:solidFill>
              <a:srgbClr val="407927"/>
            </a:solidFill>
            <a:round/>
          </a:ln>
        </p:spPr>
      </p:pic>
      <p:sp>
        <p:nvSpPr>
          <p:cNvPr id="136" name="CustomShape 3"/>
          <p:cNvSpPr/>
          <p:nvPr/>
        </p:nvSpPr>
        <p:spPr>
          <a:xfrm>
            <a:off x="2426760" y="3572280"/>
            <a:ext cx="4591440" cy="892440"/>
          </a:xfrm>
          <a:prstGeom prst="rect">
            <a:avLst/>
          </a:prstGeom>
          <a:noFill/>
          <a:ln>
            <a:noFill/>
          </a:ln>
        </p:spPr>
        <p:style>
          <a:lnRef idx="0"/>
          <a:fillRef idx="0"/>
          <a:effectRef idx="0"/>
          <a:fontRef idx="minor"/>
        </p:style>
        <p:txBody>
          <a:bodyPr lIns="90000" rIns="90000" tIns="45000" bIns="45000"/>
          <a:p>
            <a:pPr>
              <a:lnSpc>
                <a:spcPct val="107000"/>
              </a:lnSpc>
              <a:spcAft>
                <a:spcPts val="799"/>
              </a:spcAft>
            </a:pPr>
            <a:r>
              <a:rPr b="0" lang="ru-RU" sz="1500" spc="-1" strike="noStrike">
                <a:solidFill>
                  <a:srgbClr val="000000"/>
                </a:solidFill>
                <a:latin typeface="Times New Roman"/>
                <a:ea typeface="Calibri"/>
              </a:rPr>
              <a:t>1. Изучение художественной</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2. Пополнение предметно-развивающей среды пособиями и материалом.</a:t>
            </a:r>
            <a:endParaRPr b="0" lang="ru-RU" sz="1500" spc="-1" strike="noStrike">
              <a:latin typeface="Arial"/>
            </a:endParaRPr>
          </a:p>
        </p:txBody>
      </p:sp>
    </p:spTree>
  </p:cSld>
  <p:transition spd="med">
    <p:fad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2123640" y="267480"/>
            <a:ext cx="459144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ru-RU" sz="2400" spc="-1" strike="noStrike">
                <a:solidFill>
                  <a:srgbClr val="000000"/>
                </a:solidFill>
                <a:latin typeface="Times New Roman"/>
                <a:ea typeface="Calibri"/>
              </a:rPr>
              <a:t>Основной этап</a:t>
            </a:r>
            <a:endParaRPr b="0" lang="ru-RU" sz="2400" spc="-1" strike="noStrike">
              <a:latin typeface="Arial"/>
            </a:endParaRPr>
          </a:p>
        </p:txBody>
      </p:sp>
      <p:pic>
        <p:nvPicPr>
          <p:cNvPr id="138" name="Рисунок 4" descr=""/>
          <p:cNvPicPr/>
          <p:nvPr/>
        </p:nvPicPr>
        <p:blipFill>
          <a:blip r:embed="rId1"/>
          <a:stretch/>
        </p:blipFill>
        <p:spPr>
          <a:xfrm>
            <a:off x="1043640" y="771480"/>
            <a:ext cx="2873160" cy="3795480"/>
          </a:xfrm>
          <a:prstGeom prst="rect">
            <a:avLst/>
          </a:prstGeom>
          <a:ln w="38160">
            <a:solidFill>
              <a:srgbClr val="407927"/>
            </a:solidFill>
            <a:round/>
          </a:ln>
        </p:spPr>
      </p:pic>
      <p:sp>
        <p:nvSpPr>
          <p:cNvPr id="139" name="CustomShape 2"/>
          <p:cNvSpPr/>
          <p:nvPr/>
        </p:nvSpPr>
        <p:spPr>
          <a:xfrm>
            <a:off x="4140000" y="771480"/>
            <a:ext cx="4604760" cy="374148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Беседа «Что мы знаем о Защитниках Отечества», </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«Что такое война», « "Богатыри земли русской»</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2. Просмотр м/фильма «Каша из топора», слушание В.    Агапкин «Прощание славянки», О. Газманов «Россия», пение «Бравые солдаты», «Наша Родина сильна»</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3. Рассматривание картин В.Васнецова «Три Богатыря»</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4. Разучивание пальчиковой гимнастики «Солдаты»</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5. Разучивание песни «Защитники Отечества»</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6. Разучивание танца к празднику «23 февраля»</a:t>
            </a:r>
            <a:endParaRPr b="0" lang="ru-RU" sz="1500" spc="-1" strike="noStrike">
              <a:latin typeface="Arial"/>
            </a:endParaRPr>
          </a:p>
        </p:txBody>
      </p:sp>
    </p:spTree>
  </p:cSld>
  <p:transition spd="med">
    <p:fade/>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Рисунок 2" descr=""/>
          <p:cNvPicPr/>
          <p:nvPr/>
        </p:nvPicPr>
        <p:blipFill>
          <a:blip r:embed="rId1"/>
          <a:stretch/>
        </p:blipFill>
        <p:spPr>
          <a:xfrm>
            <a:off x="4154040" y="1851840"/>
            <a:ext cx="4108320" cy="3090600"/>
          </a:xfrm>
          <a:prstGeom prst="rect">
            <a:avLst/>
          </a:prstGeom>
          <a:ln w="38160">
            <a:solidFill>
              <a:srgbClr val="407927"/>
            </a:solidFill>
            <a:round/>
          </a:ln>
        </p:spPr>
      </p:pic>
      <p:pic>
        <p:nvPicPr>
          <p:cNvPr id="141" name="Рисунок 10" descr=""/>
          <p:cNvPicPr/>
          <p:nvPr/>
        </p:nvPicPr>
        <p:blipFill>
          <a:blip r:embed="rId2"/>
          <a:stretch/>
        </p:blipFill>
        <p:spPr>
          <a:xfrm>
            <a:off x="611640" y="267480"/>
            <a:ext cx="2323440" cy="2499480"/>
          </a:xfrm>
          <a:prstGeom prst="rect">
            <a:avLst/>
          </a:prstGeom>
          <a:ln w="38160">
            <a:solidFill>
              <a:srgbClr val="407927"/>
            </a:solidFill>
            <a:round/>
          </a:ln>
        </p:spPr>
      </p:pic>
      <p:sp>
        <p:nvSpPr>
          <p:cNvPr id="142" name="CustomShape 1"/>
          <p:cNvSpPr/>
          <p:nvPr/>
        </p:nvSpPr>
        <p:spPr>
          <a:xfrm>
            <a:off x="3670920" y="347760"/>
            <a:ext cx="4591440" cy="145908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Рисование: «Щиты»,</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«Военная техника».</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Аппликация: «Корабль», «Самолеты».</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Конструирование из бумаги: «Пилотки»</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2. Стенгазета «Слава защитникам Отечества»</a:t>
            </a:r>
            <a:endParaRPr b="0" lang="ru-RU" sz="1500" spc="-1" strike="noStrike">
              <a:latin typeface="Arial"/>
            </a:endParaRPr>
          </a:p>
        </p:txBody>
      </p:sp>
      <p:pic>
        <p:nvPicPr>
          <p:cNvPr id="143" name="Рисунок 14" descr=""/>
          <p:cNvPicPr/>
          <p:nvPr/>
        </p:nvPicPr>
        <p:blipFill>
          <a:blip r:embed="rId3"/>
          <a:stretch/>
        </p:blipFill>
        <p:spPr>
          <a:xfrm>
            <a:off x="611640" y="2571840"/>
            <a:ext cx="3184200" cy="2286000"/>
          </a:xfrm>
          <a:prstGeom prst="rect">
            <a:avLst/>
          </a:prstGeom>
          <a:ln w="38160">
            <a:solidFill>
              <a:srgbClr val="407927"/>
            </a:solidFill>
            <a:round/>
          </a:ln>
        </p:spPr>
      </p:pic>
    </p:spTree>
  </p:cSld>
  <p:transition spd="med">
    <p:fade/>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Рисунок 2" descr=""/>
          <p:cNvPicPr/>
          <p:nvPr/>
        </p:nvPicPr>
        <p:blipFill>
          <a:blip r:embed="rId1"/>
          <a:stretch/>
        </p:blipFill>
        <p:spPr>
          <a:xfrm>
            <a:off x="5688000" y="2304000"/>
            <a:ext cx="3024000" cy="2513520"/>
          </a:xfrm>
          <a:prstGeom prst="rect">
            <a:avLst/>
          </a:prstGeom>
          <a:ln w="38160">
            <a:solidFill>
              <a:srgbClr val="407927"/>
            </a:solidFill>
            <a:round/>
          </a:ln>
        </p:spPr>
      </p:pic>
      <p:pic>
        <p:nvPicPr>
          <p:cNvPr id="145" name="Рисунок 4" descr=""/>
          <p:cNvPicPr/>
          <p:nvPr/>
        </p:nvPicPr>
        <p:blipFill>
          <a:blip r:embed="rId2"/>
          <a:stretch/>
        </p:blipFill>
        <p:spPr>
          <a:xfrm>
            <a:off x="517320" y="2664000"/>
            <a:ext cx="4882680" cy="2190960"/>
          </a:xfrm>
          <a:prstGeom prst="rect">
            <a:avLst/>
          </a:prstGeom>
          <a:ln w="38160">
            <a:solidFill>
              <a:srgbClr val="407927"/>
            </a:solidFill>
            <a:round/>
          </a:ln>
        </p:spPr>
      </p:pic>
      <p:pic>
        <p:nvPicPr>
          <p:cNvPr id="146" name="Рисунок 6" descr=""/>
          <p:cNvPicPr/>
          <p:nvPr/>
        </p:nvPicPr>
        <p:blipFill>
          <a:blip r:embed="rId3"/>
          <a:stretch/>
        </p:blipFill>
        <p:spPr>
          <a:xfrm>
            <a:off x="504000" y="288000"/>
            <a:ext cx="4067640" cy="2263320"/>
          </a:xfrm>
          <a:prstGeom prst="rect">
            <a:avLst/>
          </a:prstGeom>
          <a:ln w="38160">
            <a:solidFill>
              <a:srgbClr val="407927"/>
            </a:solidFill>
            <a:round/>
          </a:ln>
        </p:spPr>
      </p:pic>
      <p:sp>
        <p:nvSpPr>
          <p:cNvPr id="147" name="CustomShape 1"/>
          <p:cNvSpPr/>
          <p:nvPr/>
        </p:nvSpPr>
        <p:spPr>
          <a:xfrm>
            <a:off x="4860000" y="483480"/>
            <a:ext cx="3923640" cy="145908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Экскурсия в Центральную районную библиотеку на тему</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 </a:t>
            </a:r>
            <a:r>
              <a:rPr b="0" lang="ru-RU" sz="1500" spc="-1" strike="noStrike">
                <a:solidFill>
                  <a:srgbClr val="000000"/>
                </a:solidFill>
                <a:latin typeface="Times New Roman"/>
                <a:ea typeface="Calibri"/>
              </a:rPr>
              <a:t>2. «Снятие Блокады Ленинграда» </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Спортивная игра – футбол. Матч среди групп детского сада.</a:t>
            </a:r>
            <a:endParaRPr b="0" lang="ru-RU" sz="1500" spc="-1" strike="noStrike">
              <a:latin typeface="Arial"/>
            </a:endParaRPr>
          </a:p>
        </p:txBody>
      </p:sp>
    </p:spTree>
  </p:cSld>
  <p:transition spd="med">
    <p:fade/>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Рисунок 4" descr=""/>
          <p:cNvPicPr/>
          <p:nvPr/>
        </p:nvPicPr>
        <p:blipFill>
          <a:blip r:embed="rId1"/>
          <a:stretch/>
        </p:blipFill>
        <p:spPr>
          <a:xfrm>
            <a:off x="360000" y="288000"/>
            <a:ext cx="2987640" cy="3003480"/>
          </a:xfrm>
          <a:prstGeom prst="rect">
            <a:avLst/>
          </a:prstGeom>
          <a:ln w="38160">
            <a:solidFill>
              <a:srgbClr val="407927"/>
            </a:solidFill>
            <a:round/>
          </a:ln>
        </p:spPr>
      </p:pic>
      <p:pic>
        <p:nvPicPr>
          <p:cNvPr id="149" name="Рисунок 6" descr=""/>
          <p:cNvPicPr/>
          <p:nvPr/>
        </p:nvPicPr>
        <p:blipFill>
          <a:blip r:embed="rId2"/>
          <a:stretch/>
        </p:blipFill>
        <p:spPr>
          <a:xfrm>
            <a:off x="1838160" y="2376000"/>
            <a:ext cx="3201840" cy="2408760"/>
          </a:xfrm>
          <a:prstGeom prst="rect">
            <a:avLst/>
          </a:prstGeom>
          <a:ln w="38160">
            <a:solidFill>
              <a:srgbClr val="407927"/>
            </a:solidFill>
            <a:round/>
          </a:ln>
        </p:spPr>
      </p:pic>
      <p:pic>
        <p:nvPicPr>
          <p:cNvPr id="150" name="Рисунок 8" descr=""/>
          <p:cNvPicPr/>
          <p:nvPr/>
        </p:nvPicPr>
        <p:blipFill>
          <a:blip r:embed="rId3"/>
          <a:stretch/>
        </p:blipFill>
        <p:spPr>
          <a:xfrm>
            <a:off x="5438160" y="2376000"/>
            <a:ext cx="3201840" cy="2408760"/>
          </a:xfrm>
          <a:prstGeom prst="rect">
            <a:avLst/>
          </a:prstGeom>
          <a:ln w="38160">
            <a:solidFill>
              <a:srgbClr val="407927"/>
            </a:solidFill>
            <a:round/>
          </a:ln>
        </p:spPr>
      </p:pic>
      <p:sp>
        <p:nvSpPr>
          <p:cNvPr id="151" name="CustomShape 1"/>
          <p:cNvSpPr/>
          <p:nvPr/>
        </p:nvSpPr>
        <p:spPr>
          <a:xfrm>
            <a:off x="3924000" y="411480"/>
            <a:ext cx="4591440" cy="191556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Участие детей в конкурсе чтецов</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2.  Чтение художественной литературы (Л. Кассиль «Твои защитники», В. Степанов«Что мы Родиной зовем», Н.Иванова«Моряк», «Летчик», «Подводник», «Танкист», «Десантник», «Сапер», С. Маршак «Дуют ветры..», М. Исаковский «На дальней границе», Н. Бокова «23 февраля», «Добрыня и Змей».</a:t>
            </a:r>
            <a:endParaRPr b="0" lang="ru-RU" sz="1500" spc="-1" strike="noStrike">
              <a:latin typeface="Arial"/>
            </a:endParaRPr>
          </a:p>
        </p:txBody>
      </p:sp>
    </p:spTree>
  </p:cSld>
  <p:transition spd="med">
    <p:fade/>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Рисунок 2" descr=""/>
          <p:cNvPicPr/>
          <p:nvPr/>
        </p:nvPicPr>
        <p:blipFill>
          <a:blip r:embed="rId1"/>
          <a:stretch/>
        </p:blipFill>
        <p:spPr>
          <a:xfrm>
            <a:off x="467640" y="267480"/>
            <a:ext cx="2098080" cy="2931480"/>
          </a:xfrm>
          <a:prstGeom prst="rect">
            <a:avLst/>
          </a:prstGeom>
          <a:ln w="38160">
            <a:solidFill>
              <a:srgbClr val="407927"/>
            </a:solidFill>
            <a:round/>
          </a:ln>
        </p:spPr>
      </p:pic>
      <p:pic>
        <p:nvPicPr>
          <p:cNvPr id="153" name="Рисунок 4" descr=""/>
          <p:cNvPicPr/>
          <p:nvPr/>
        </p:nvPicPr>
        <p:blipFill>
          <a:blip r:embed="rId2"/>
          <a:stretch/>
        </p:blipFill>
        <p:spPr>
          <a:xfrm>
            <a:off x="1797840" y="2489040"/>
            <a:ext cx="2306160" cy="2259000"/>
          </a:xfrm>
          <a:prstGeom prst="rect">
            <a:avLst/>
          </a:prstGeom>
          <a:ln w="38160">
            <a:solidFill>
              <a:srgbClr val="407927"/>
            </a:solidFill>
            <a:round/>
          </a:ln>
        </p:spPr>
      </p:pic>
      <p:sp>
        <p:nvSpPr>
          <p:cNvPr id="154" name="CustomShape 1"/>
          <p:cNvSpPr/>
          <p:nvPr/>
        </p:nvSpPr>
        <p:spPr>
          <a:xfrm>
            <a:off x="4094280" y="267480"/>
            <a:ext cx="4591440" cy="3056760"/>
          </a:xfrm>
          <a:prstGeom prst="rect">
            <a:avLst/>
          </a:prstGeom>
          <a:noFill/>
          <a:ln>
            <a:noFill/>
          </a:ln>
        </p:spPr>
        <p:style>
          <a:lnRef idx="0"/>
          <a:fillRef idx="0"/>
          <a:effectRef idx="0"/>
          <a:fontRef idx="minor"/>
        </p:style>
        <p:txBody>
          <a:bodyPr lIns="90000" rIns="90000" tIns="45000" bIns="45000"/>
          <a:p>
            <a:pPr>
              <a:lnSpc>
                <a:spcPct val="100000"/>
              </a:lnSpc>
            </a:pPr>
            <a:r>
              <a:rPr b="0" lang="ru-RU" sz="1500" spc="-1" strike="noStrike">
                <a:solidFill>
                  <a:srgbClr val="000000"/>
                </a:solidFill>
                <a:latin typeface="Times New Roman"/>
                <a:ea typeface="Calibri"/>
              </a:rPr>
              <a:t>1. Сюжетно-ролевая игра «На границе», «Скорая помощь», «Водитель»</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2. Подвижные игры «Попади в цель», «Самый меткий», «Кто быстрее до флажка», «Веселые эстафеты», «Минеры и саперы», «Разведчики», «Топкое болото».</a:t>
            </a:r>
            <a:endParaRPr b="0" lang="ru-RU" sz="1500" spc="-1" strike="noStrike">
              <a:latin typeface="Arial"/>
            </a:endParaRPr>
          </a:p>
          <a:p>
            <a:pPr>
              <a:lnSpc>
                <a:spcPct val="100000"/>
              </a:lnSpc>
            </a:pP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3. Дидактические игры</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«Назови правильно»;</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«На суше, на воздухе и на </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Море»; «Собери картинку»; </a:t>
            </a:r>
            <a:endParaRPr b="0" lang="ru-RU" sz="1500" spc="-1" strike="noStrike">
              <a:latin typeface="Arial"/>
            </a:endParaRPr>
          </a:p>
          <a:p>
            <a:pPr>
              <a:lnSpc>
                <a:spcPct val="100000"/>
              </a:lnSpc>
            </a:pPr>
            <a:r>
              <a:rPr b="0" lang="ru-RU" sz="1500" spc="-1" strike="noStrike">
                <a:solidFill>
                  <a:srgbClr val="000000"/>
                </a:solidFill>
                <a:latin typeface="Times New Roman"/>
                <a:ea typeface="Calibri"/>
              </a:rPr>
              <a:t>«Кто где служит»;</a:t>
            </a:r>
            <a:endParaRPr b="0" lang="ru-RU" sz="1500" spc="-1" strike="noStrike">
              <a:latin typeface="Arial"/>
            </a:endParaRPr>
          </a:p>
        </p:txBody>
      </p:sp>
      <p:pic>
        <p:nvPicPr>
          <p:cNvPr id="155" name="Рисунок 3" descr=""/>
          <p:cNvPicPr/>
          <p:nvPr/>
        </p:nvPicPr>
        <p:blipFill>
          <a:blip r:embed="rId3"/>
          <a:stretch/>
        </p:blipFill>
        <p:spPr>
          <a:xfrm>
            <a:off x="6760800" y="2544480"/>
            <a:ext cx="2095200" cy="2207520"/>
          </a:xfrm>
          <a:prstGeom prst="rect">
            <a:avLst/>
          </a:prstGeom>
          <a:ln w="38160">
            <a:solidFill>
              <a:srgbClr val="407927"/>
            </a:solidFill>
            <a:round/>
          </a:ln>
        </p:spPr>
      </p:pic>
    </p:spTree>
  </p:cSld>
  <p:transition spd="med">
    <p:fade/>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1224</TotalTime>
  <Application>LibreOffice/6.0.7.3$Linux_X86_64 LibreOffice_project/00m0$Build-3</Application>
  <Words>617</Words>
  <Paragraphs>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2018-01-15T20:25:45Z</dcterms:created>
  <dc:creator>user</dc:creator>
  <dc:description/>
  <dc:language>ru-RU</dc:language>
  <cp:lastModifiedBy/>
  <dcterms:modified xsi:type="dcterms:W3CDTF">2025-01-30T17:30:56Z</dcterms:modified>
  <cp:revision>193</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(16:9)</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